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A44B97-346C-403C-94BB-C85757FD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BF12A3-B851-414B-A1CE-E611C69B1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BECF49-7A2A-4628-83B2-F61DE33D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6D09E1-C2FA-486C-8F10-53A95A4A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62F619-CFA3-4B21-BE1B-B1BE77EF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7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836F06-38D3-4BF4-BA75-2507A029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61F3FA2-32CF-43CA-AAAA-46E2888B7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3565BF-712D-4EB3-9B44-DBBC0BD1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FFEB48-D3CB-4C49-9A96-07C421A9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77A420-FF57-4472-9D13-353979FA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66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37CB763-2BAA-451D-8907-6C1E8AA1C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64C067-D10A-4113-B509-865C8BD87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6715C3-A902-4A01-BBF6-F1075ED8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B8C311-FDE5-4FE8-BCE2-8677D0C2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0FFE8B-E680-4545-A05A-A6EBE1BF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5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DFE70A-CBB5-4C98-96C1-5AA425277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A25F6F-A041-4B34-A1BF-136CA0830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2710F0-4936-415E-8C0F-DABD3C0B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6AEE91-02E2-43EC-8B71-0388A51E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3A08C7-5B4F-48C1-B409-D0190BF0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90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A35357-5995-4BFE-A1AF-DD47DDB68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8CE6C2A-1E38-4471-A0BF-496004775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777218-07B1-49EA-8C71-285A7E57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184639-38F2-4162-89CB-6AEA52DE9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5F636F-41AA-426A-A8A9-E2D38EA3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17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AB2C64-1588-4943-93AC-53C9A87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F085EA-B4E6-475A-8DBA-D7915825D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68CA81-47FD-4D92-8A10-00AE3BE9C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7B99B1-295A-486C-BEB1-78FADF26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C363BD-8DED-435C-B55A-0C25F593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ED78BD-64E0-4CCF-B40D-FEDA7E5B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52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54F758-04F3-47B9-AF91-ABF8916A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3E883E-7A5D-491D-B928-3E580165F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BDAF2A0-F603-4D0E-B130-C82376D96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A4D7519-D68A-45B3-89F0-4C6050A3F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787CABB-668B-4D3C-A48B-F7B756330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7242D2-B813-4DB1-93C0-C3E0F6A2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6269650-45FE-4117-AD9D-7633C5E5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0E672D2-BF27-439A-AF9E-A6C149EA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65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834C7B-6558-4EA6-B828-A2DBEF5A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4BC93C-0F85-4179-8A99-7F5D8331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346D09-CC3B-4881-A510-17DB932C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ED9CF38-C51A-4737-BE29-291A6AC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8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5D7157-5F89-4C07-9FD9-4C8E2458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61961B-A669-4B0B-AEB4-C182A40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58A7EA-0BC6-4BB5-90D4-C58BE826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21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AF5106-33B6-442B-881C-D922886A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93D79C-468B-463D-994A-64A014C4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450B3-06C5-45DA-BBF8-68B5CF2D8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DA19E8-0C4A-447F-B797-182AE822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1E92CC-B718-4F7A-9FB1-D3E4BD11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D779E3-0EC7-4B99-A8CD-7574AF03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27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D91B1-EEAB-4D0A-8DAF-275F1A3C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B9DB774-66F5-47CB-8F0A-26E069234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BB41F4-3B55-4999-BD89-A8C52E52C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DB5358-C1FC-4B68-B09E-0187B3CA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DC9B68-795F-441B-A1B1-CE487A5D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C92466-402B-4E65-B6F7-E5D30828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86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0C2DC8-002C-48FD-9D10-34C99B28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AB9BFF-37F7-47E7-BA10-9D0366447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0D6DC7-8CD8-4423-B2F2-A146A6FB5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455F7-1727-418E-A54F-807F7FD7271B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91232-E8F3-48B3-9464-18FB1265E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10D280-DFC5-47FD-A4E3-C244486BB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C8CC-5600-4356-B683-F0371E5724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0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8C61DBBB-EBA1-466F-AC36-14A9B78C6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5450" y="2201863"/>
            <a:ext cx="9144000" cy="1655762"/>
          </a:xfrm>
        </p:spPr>
        <p:txBody>
          <a:bodyPr/>
          <a:lstStyle/>
          <a:p>
            <a:r>
              <a:rPr lang="zh-CN" altLang="en-US" sz="4800" dirty="0">
                <a:latin typeface="+mn-ea"/>
              </a:rPr>
              <a:t>测试</a:t>
            </a:r>
            <a:r>
              <a:rPr lang="en-US" altLang="zh-CN" sz="4800" dirty="0">
                <a:latin typeface="+mn-ea"/>
              </a:rPr>
              <a:t>PPT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726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 Fang</dc:creator>
  <cp:lastModifiedBy>Xiang Fang</cp:lastModifiedBy>
  <cp:revision>1</cp:revision>
  <dcterms:created xsi:type="dcterms:W3CDTF">2020-12-07T22:51:34Z</dcterms:created>
  <dcterms:modified xsi:type="dcterms:W3CDTF">2020-12-07T22:51:55Z</dcterms:modified>
</cp:coreProperties>
</file>